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60"/>
  </p:normalViewPr>
  <p:slideViewPr>
    <p:cSldViewPr>
      <p:cViewPr varScale="1">
        <p:scale>
          <a:sx n="104" d="100"/>
          <a:sy n="104" d="100"/>
        </p:scale>
        <p:origin x="-8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ECB63-EAC1-4ADF-B62A-4C211213675F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D2E5F-837C-468C-B8DB-DE4D064D1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15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D2E5F-837C-468C-B8DB-DE4D064D197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99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6431-3F07-4649-AA59-CC2D4B128A24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487B-ABDA-494A-8169-8B389E3852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6431-3F07-4649-AA59-CC2D4B128A24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487B-ABDA-494A-8169-8B389E385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6431-3F07-4649-AA59-CC2D4B128A24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487B-ABDA-494A-8169-8B389E385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6431-3F07-4649-AA59-CC2D4B128A24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487B-ABDA-494A-8169-8B389E3852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6431-3F07-4649-AA59-CC2D4B128A24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487B-ABDA-494A-8169-8B389E385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6431-3F07-4649-AA59-CC2D4B128A24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487B-ABDA-494A-8169-8B389E3852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6431-3F07-4649-AA59-CC2D4B128A24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487B-ABDA-494A-8169-8B389E3852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6431-3F07-4649-AA59-CC2D4B128A24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487B-ABDA-494A-8169-8B389E385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6431-3F07-4649-AA59-CC2D4B128A24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487B-ABDA-494A-8169-8B389E385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6431-3F07-4649-AA59-CC2D4B128A24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487B-ABDA-494A-8169-8B389E385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6431-3F07-4649-AA59-CC2D4B128A24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487B-ABDA-494A-8169-8B389E3852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2C6431-3F07-4649-AA59-CC2D4B128A24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74487B-ABDA-494A-8169-8B389E3852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Разумова</a:t>
            </a:r>
            <a:r>
              <a:rPr lang="ru-RU" dirty="0" smtClean="0"/>
              <a:t> Марина Александровна</a:t>
            </a:r>
          </a:p>
          <a:p>
            <a:r>
              <a:rPr lang="ru-RU" dirty="0" smtClean="0"/>
              <a:t>Учитель высшей категории МБОУ </a:t>
            </a:r>
          </a:p>
          <a:p>
            <a:r>
              <a:rPr lang="ru-RU" dirty="0" smtClean="0"/>
              <a:t>« СОШ №35 </a:t>
            </a:r>
            <a:r>
              <a:rPr lang="ru-RU" dirty="0" err="1" smtClean="0"/>
              <a:t>им.К.Д.Воробьёва</a:t>
            </a:r>
            <a:r>
              <a:rPr lang="ru-RU" dirty="0" smtClean="0"/>
              <a:t>» </a:t>
            </a:r>
            <a:r>
              <a:rPr lang="ru-RU" dirty="0" err="1" smtClean="0"/>
              <a:t>г.Курска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</a:t>
            </a:r>
            <a:br>
              <a:rPr lang="ru-RU" dirty="0" smtClean="0"/>
            </a:br>
            <a:r>
              <a:rPr lang="ru-RU" dirty="0" smtClean="0"/>
              <a:t>Звук у  Буква </a:t>
            </a:r>
            <a:r>
              <a:rPr lang="ru-RU" dirty="0" err="1" smtClean="0"/>
              <a:t>Уу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062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Речевой звук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8353" y="731838"/>
            <a:ext cx="5870094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22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письме звуки обозначаются буквами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66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Изученные звуки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287588"/>
            <a:ext cx="4762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469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Изученные буквы</a:t>
            </a:r>
            <a:endParaRPr lang="ru-RU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24847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39248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19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Кукушка</a:t>
            </a:r>
            <a:endParaRPr lang="ru-RU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9160" y="731838"/>
            <a:ext cx="5708479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363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Утка, курица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25279"/>
            <a:ext cx="5112568" cy="397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068" y="1844824"/>
            <a:ext cx="4824536" cy="421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85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Кенгуру</a:t>
            </a:r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5308" y="731838"/>
            <a:ext cx="4736183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72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делает </a:t>
            </a:r>
            <a:r>
              <a:rPr lang="ru-RU" dirty="0" err="1" smtClean="0"/>
              <a:t>волчёнок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8194" name="Picture 2" descr="C:\Users\Марина Александровна\Desktop\6aa0b3884be2f11640e44505fb2706c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049" y="731838"/>
            <a:ext cx="5418701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4403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</TotalTime>
  <Words>36</Words>
  <Application>Microsoft Office PowerPoint</Application>
  <PresentationFormat>Экран (4:3)</PresentationFormat>
  <Paragraphs>13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 Звук у  Буква Уу</vt:lpstr>
      <vt:lpstr>Речевой звук</vt:lpstr>
      <vt:lpstr>На письме звуки обозначаются буквами</vt:lpstr>
      <vt:lpstr>Изученные звуки</vt:lpstr>
      <vt:lpstr>Изученные буквы</vt:lpstr>
      <vt:lpstr>Кукушка</vt:lpstr>
      <vt:lpstr>Утка, курица</vt:lpstr>
      <vt:lpstr>Кенгуру</vt:lpstr>
      <vt:lpstr>Что делает волчёнок?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Звук у  Буква Уу</dc:title>
  <dc:creator>Марина Александровна</dc:creator>
  <cp:lastModifiedBy>Марина Александровна</cp:lastModifiedBy>
  <cp:revision>7</cp:revision>
  <dcterms:created xsi:type="dcterms:W3CDTF">2025-02-08T18:34:01Z</dcterms:created>
  <dcterms:modified xsi:type="dcterms:W3CDTF">2025-02-08T19:51:16Z</dcterms:modified>
</cp:coreProperties>
</file>